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3FCAA-965B-4865-9CD5-791D9341981F}" type="datetimeFigureOut">
              <a:rPr lang="ko-KR" altLang="en-US" smtClean="0"/>
              <a:t>2023-02-01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D7070-0543-4327-8AEF-5BAA16A6F0E9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25BD0880-7B96-49FF-AEBF-E98DAB7638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471432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FBC164AB-3BE5-4F0F-B8C7-1B19B3BE5E5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405239"/>
            <a:ext cx="9144000" cy="452761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D71492B3-540B-32F7-E690-CD3C4349E03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42415"/>
            <a:ext cx="1795244" cy="450353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6795A14F-1D3D-045C-5BE1-2D8676470E2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53967" y="511555"/>
            <a:ext cx="1937857" cy="48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6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8DF606-0F66-4D1D-B857-F11AD052E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EA31740-F6B2-41F0-80A6-08A3728DA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0D5237C-D84E-4A5B-A871-A3E83C928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7F12B7D-1E84-4C9A-9033-F57B392D0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2023-02-01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CA6FE43-9A52-42FD-A411-CE11C3879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CC3646E-BE9C-42DC-A79A-F51BB17FE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796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B7D8DC-9F7C-444A-A25F-B1D6507EC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971CAB1-B2C7-4FC2-B434-D6E264A05D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7A502C2-8F6C-42B1-8B5C-7D1803AAC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3A5C520-B1F3-434C-A9DA-5044C572F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2023-02-01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C903EA9-D153-4987-9034-A06192EB5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21A684F-91D4-4B8D-BB69-B85AD95D1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314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4E49C07-F02B-4F66-8FD0-0988E4F0C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430EC96-A5DB-43EA-A18F-102CEA5072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121D272-D84A-4E0E-B899-86742660F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2023-02-01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F54A52C-A334-4D7B-BE9F-1CAF0A796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63376F5-2584-4B3A-A79E-B92CA1E4E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8752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2EB2BFC-DB90-4F9B-A71B-C50E7F83D2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3A1AD16-74F1-44CB-8E0D-465EC8FFCA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8FAA321-9B45-4C56-A86C-65A07554A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2023-02-01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C5105F-4FF1-4234-AB95-8BF23DD68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A8B2DDF-5981-4059-B73A-FC21D6ABA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15912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3FBCF61-F8BB-4809-88DE-E4D42EFAF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540E3EB-0E13-471F-A033-5E91310A4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2023-02-01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D3DA067-F2F6-4820-BEB5-8B5CE673B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4E5608E-7F8D-473A-97C8-80A0F0D16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5545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822F007-687E-42AF-A62D-D3F1D76E8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A786EC2-3FAD-4D65-8BD2-937CF5A95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3FCAA-965B-4865-9CD5-791D9341981F}" type="datetimeFigureOut">
              <a:rPr lang="ko-KR" altLang="en-US" smtClean="0"/>
              <a:t>2023-02-01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7B4FD5B-B1B4-4D77-B1C0-4029925E5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2973C34-5EBE-42D4-8209-27924949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D7070-0543-4327-8AEF-5BAA16A6F0E9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291B787F-6277-4600-A10A-BD6E4B64CB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471432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92A18970-2D59-42DA-9DEE-11B139CE117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405239"/>
            <a:ext cx="9144000" cy="452761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18E617F0-BBD9-8D80-E383-2D36C1AEEC2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42415"/>
            <a:ext cx="1795244" cy="450353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14A8E960-5E3C-F3C3-7380-23D77667B9D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53967" y="511555"/>
            <a:ext cx="1937857" cy="48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323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B7E30F-760D-4FBD-9DA4-28999F9CA5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D24A635-C3BC-44A8-B513-167B8FFF81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8D7F59-2D49-423D-BC85-E4D9D4420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2023-02-01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F6A4BE-237F-4A4E-A9B2-2DDD90FF4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96462C4-9CBE-4C44-8CCE-702287991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125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B932732-7DB4-4B24-BD5A-3DE9F9FB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4CEF773-3EE1-4892-BC6D-1D6293C33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922C5AF-D70E-4ECA-8B64-675E900F0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2023-02-01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869AB03-C74C-486F-AC9A-004CBC836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BA36AF9-035D-49E0-B997-FBB973A8E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6971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D97A80-1E2D-412D-9B95-AC87D3EB0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10F6B6A-0362-4EF7-8F0D-4006203F6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9576105-0960-40A6-A14D-43B2E2A91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2023-02-01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87995DF-4D18-479D-8E10-EC8052B62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73066A-CC3F-445C-A6ED-F966C2BF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4391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0EE5A05-143F-4EB8-A8C5-FAA16B7FD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C5F4A51-B382-41DA-9197-B7CF345D74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9C0380F-4A67-4540-83A8-E5F7608BB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CC3C63A-88E8-4E79-A3F6-7F9277598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2023-02-01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6A46E1B-B984-4489-B69D-E2E0F456B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F3A2194-F41F-42C4-AB73-4C2947B6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4798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E73101-833D-43DB-BB4B-9003EF2E4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61B93AA-5145-409F-9DE1-F58381AE6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8EFCADF-3F32-4725-A966-DD11FE0DC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F533827-BDF2-4EC5-BDDB-3C01E7015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195EC9C-0FD9-43F8-BC89-616126DEF6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0156B7F-C633-41B6-B6C3-AC9E5360F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2023-02-01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36665C3-7886-4F79-B554-B5E2B035E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66327A2-BF41-4383-8674-F0E84CB4E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869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BA21C2-B616-4D6B-9D0C-0454C106D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19FD885-85E6-4C99-AB24-8AF547C18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2023-02-01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94B0196-BC6C-49E7-B9F0-E65DE23C0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64BC365-1D95-4A1A-AE37-DB576BF06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596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5E60095-4D48-43D1-9C7B-283A47E0E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955A-F9CD-44CF-8337-387A1A19A312}" type="datetimeFigureOut">
              <a:rPr lang="ko-KR" altLang="en-US" smtClean="0"/>
              <a:t>2023-02-01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353918D-EE07-4BCF-A93A-7EB461660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C04A6CB-2C52-482A-A6F3-2ADE7C20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4528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3FCAA-965B-4865-9CD5-791D9341981F}" type="datetimeFigureOut">
              <a:rPr lang="ko-KR" altLang="en-US" smtClean="0"/>
              <a:t>2023-02-01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D7070-0543-4327-8AEF-5BAA16A6F0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413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5" r:id="rId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4F073CF-398F-4B7E-B0BD-EBBE0431A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DDA71D3-85A6-43B5-996D-164042366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A1C0AE5-2D7F-42A0-8A92-F4B76140E5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0955A-F9CD-44CF-8337-387A1A19A312}" type="datetimeFigureOut">
              <a:rPr lang="ko-KR" altLang="en-US" smtClean="0"/>
              <a:t>2023-02-01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697EE2-7013-45EF-A735-0BF7139D6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F86E60-A49E-4975-8A35-63E1E7D3B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1AAB2-62EF-449F-BD5A-044DC3A80C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9725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7A762C22-051D-7475-EA67-0E63AC35C8A9}"/>
              </a:ext>
            </a:extLst>
          </p:cNvPr>
          <p:cNvSpPr/>
          <p:nvPr/>
        </p:nvSpPr>
        <p:spPr>
          <a:xfrm>
            <a:off x="58723" y="494950"/>
            <a:ext cx="3171038" cy="5452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BF08F93E-645F-9BD7-631B-B2E2C5C116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2415"/>
            <a:ext cx="1795244" cy="450353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765EEE03-505C-98E1-0DD4-D2FC1F29D3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3967" y="511555"/>
            <a:ext cx="1937857" cy="48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488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Office 테마</vt:lpstr>
      <vt:lpstr>디자인 사용자 지정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bailey lee</dc:creator>
  <cp:lastModifiedBy>이 보현</cp:lastModifiedBy>
  <cp:revision>4</cp:revision>
  <dcterms:created xsi:type="dcterms:W3CDTF">2020-09-08T05:39:36Z</dcterms:created>
  <dcterms:modified xsi:type="dcterms:W3CDTF">2023-02-01T01:46:30Z</dcterms:modified>
</cp:coreProperties>
</file>